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77" r:id="rId2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679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-2256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DB750F-A8AF-4835-82E4-A6884857ED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98211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59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130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603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66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4581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326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149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29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148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6130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3750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62" name="Group 438"/>
          <p:cNvGraphicFramePr>
            <a:graphicFrameLocks noGrp="1"/>
          </p:cNvGraphicFramePr>
          <p:nvPr userDrawn="1"/>
        </p:nvGraphicFramePr>
        <p:xfrm>
          <a:off x="152400" y="152400"/>
          <a:ext cx="8839200" cy="67056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points/Grade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2" name="Group 638"/>
          <p:cNvGraphicFramePr>
            <a:graphicFrameLocks noGrp="1"/>
          </p:cNvGraphicFramePr>
          <p:nvPr userDrawn="1"/>
        </p:nvGraphicFramePr>
        <p:xfrm>
          <a:off x="152400" y="38100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304800"/>
                <a:gridCol w="381000"/>
                <a:gridCol w="304800"/>
                <a:gridCol w="242888"/>
                <a:gridCol w="365125"/>
                <a:gridCol w="366712"/>
                <a:gridCol w="396875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152400" y="685800"/>
            <a:ext cx="5867400" cy="879475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Mr. Mangham’s Cars &amp; Trucks is having a big sale.  Luke and Graham are setting up the lot.  Mr. Mangham gives them a diagram of the lot and these directions: “Put the 4-door car in front of the van.  Put the jeep between the truck and the van.  Put the sports car to the left of the 2 door and 4-door cars.”  How did Luke and Graham set up the lot?</a:t>
            </a:r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3403600" y="165100"/>
            <a:ext cx="7604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Comp - 1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5245</TotalTime>
  <Words>84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80</cp:revision>
  <cp:lastPrinted>2001-04-26T02:59:36Z</cp:lastPrinted>
  <dcterms:created xsi:type="dcterms:W3CDTF">2000-09-03T02:04:07Z</dcterms:created>
  <dcterms:modified xsi:type="dcterms:W3CDTF">2014-05-03T21:17:23Z</dcterms:modified>
</cp:coreProperties>
</file>